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37" d="100"/>
          <a:sy n="137" d="100"/>
        </p:scale>
        <p:origin x="138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DE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de-AT" sz="24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8E81-36E9-4A25-B0D7-5CD64D563999}" type="datetimeFigureOut">
              <a:rPr lang="de-AT" smtClean="0"/>
              <a:pPr/>
              <a:t>11.10.2022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C1EF-DD03-4811-BE6C-83A5D07B436D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B1A919B-5917-5845-8E71-7AC1998E7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9BB0A1E-63ED-C960-9B46-4C572D8D3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4301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Open Sans Extrabold</vt:lpstr>
      <vt:lpstr>Larissa-Design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Julian Piskula</cp:lastModifiedBy>
  <cp:revision>24</cp:revision>
  <dcterms:created xsi:type="dcterms:W3CDTF">2018-10-03T13:10:10Z</dcterms:created>
  <dcterms:modified xsi:type="dcterms:W3CDTF">2022-10-11T08:28:40Z</dcterms:modified>
  <cp:category/>
</cp:coreProperties>
</file>