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2"/>
    <p:restoredTop sz="94694"/>
  </p:normalViewPr>
  <p:slideViewPr>
    <p:cSldViewPr>
      <p:cViewPr varScale="1">
        <p:scale>
          <a:sx n="108" d="100"/>
          <a:sy n="108" d="100"/>
        </p:scale>
        <p:origin x="14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AC457F4-C2A3-ECB8-3E3E-BACBC6878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52BC915-1212-20CB-E312-79D121CBC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117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Larissa-Design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Julian Piskula</cp:lastModifiedBy>
  <cp:revision>14</cp:revision>
  <dcterms:created xsi:type="dcterms:W3CDTF">2018-10-03T13:10:09Z</dcterms:created>
  <dcterms:modified xsi:type="dcterms:W3CDTF">2022-10-11T08:26:19Z</dcterms:modified>
  <cp:category/>
</cp:coreProperties>
</file>