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23.02.2023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280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23.02.2023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8732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23.02.2023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77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23.02.2023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5861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23.02.2023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438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23.02.2023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91593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23.02.2023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38579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23.02.2023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767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23.02.2023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99509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23.02.2023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62150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23.02.2023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4186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11542-4410-414D-8E85-A0559B85D0A0}" type="datetimeFigureOut">
              <a:rPr lang="de-AT" smtClean="0"/>
              <a:t>23.02.2023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366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b="1" dirty="0">
                <a:solidFill>
                  <a:srgbClr val="005B8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Offenlegung Potentielle Interessenskonflikte</a:t>
            </a:r>
            <a:br>
              <a:rPr lang="de-AT" sz="2800" b="1" dirty="0">
                <a:solidFill>
                  <a:srgbClr val="005B8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491344"/>
            <a:ext cx="10646664" cy="5007428"/>
          </a:xfrm>
        </p:spPr>
        <p:txBody>
          <a:bodyPr>
            <a:normAutofit/>
          </a:bodyPr>
          <a:lstStyle/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r>
              <a:rPr lang="de-AT" sz="20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[ ] </a:t>
            </a:r>
            <a:r>
              <a:rPr lang="de-A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 bestehen </a:t>
            </a:r>
            <a:r>
              <a:rPr lang="de-AT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keine</a:t>
            </a:r>
            <a:r>
              <a:rPr lang="de-A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potentiellen Interessenskonflikte.</a:t>
            </a: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endParaRPr lang="de-AT" sz="2000" dirty="0">
              <a:solidFill>
                <a:srgbClr val="3F3F3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r>
              <a:rPr lang="de-AT" sz="20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[ ] </a:t>
            </a:r>
            <a:r>
              <a:rPr lang="de-A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Ich gebe folgende potentielle Interessenskonflikte bekannt:</a:t>
            </a: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endParaRPr lang="de-AT" sz="800" dirty="0">
              <a:solidFill>
                <a:prstClr val="black">
                  <a:lumMod val="75000"/>
                  <a:lumOff val="25000"/>
                </a:prst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r>
              <a:rPr lang="de-AT" sz="2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[ ] </a:t>
            </a:r>
            <a:r>
              <a:rPr lang="de-A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indirekte finanzielle Zuwendungen</a:t>
            </a: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r>
              <a:rPr lang="de-A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  <a:r>
              <a:rPr lang="de-A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z.B. Forschungszuschüsse, Finanzierung von Studien etc.</a:t>
            </a: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endParaRPr lang="de-AT" sz="800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r>
              <a:rPr lang="de-AT" sz="20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[ ] </a:t>
            </a:r>
            <a:r>
              <a:rPr lang="de-A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Persönliche Beziehungen</a:t>
            </a:r>
          </a:p>
          <a:p>
            <a:pPr marL="0" lvl="1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r>
              <a:rPr lang="de-A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z.B. Honorare, Dienst-/Beraterverhältnisse, Patente, </a:t>
            </a:r>
            <a:br>
              <a:rPr lang="de-A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A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Geschäftsanteile, 	Mitgliedschaft in Verbänden, etc.</a:t>
            </a: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endParaRPr lang="de-AT" sz="1400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endParaRPr lang="de-AT" sz="1400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</a:pPr>
            <a:r>
              <a:rPr lang="de-AT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 Zusammenhang mit dem Inhalt der Fortbildung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</a:pPr>
            <a:r>
              <a:rPr lang="de-AT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den vergangenen 3 Jahren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</a:pPr>
            <a:r>
              <a:rPr lang="de-AT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bei/von pharmazeutischen  Unternehmen, Herstellern von Medizinprodukten, industriellen Interessenverbänden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</a:pPr>
            <a:endParaRPr lang="de-AT" sz="1400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r>
              <a:rPr lang="de-AT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Bitte führen Sie die Unternehmen an und beschreiben Sie das Verhältnis und den Zeitpunkt der Aktivität. z.B. Unternehmen X – Kooperation bezüglich Markteinführung des Produkts XY (2014), Unternehmen Z – Vortragender bei Produktschulungen im Bereich AB (2016) 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56434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Breitbild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</vt:lpstr>
      <vt:lpstr>Offenlegung Potentielle Interessenskonflikte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Offenlegung Potentielle Interessenskonflikte</dc:title>
  <dc:creator>Mikolasch Eva</dc:creator>
  <cp:lastModifiedBy>Julian Piskula</cp:lastModifiedBy>
  <cp:revision>3</cp:revision>
  <cp:lastPrinted>2017-07-10T11:47:30Z</cp:lastPrinted>
  <dcterms:created xsi:type="dcterms:W3CDTF">2017-05-22T09:27:15Z</dcterms:created>
  <dcterms:modified xsi:type="dcterms:W3CDTF">2023-02-23T15:08:30Z</dcterms:modified>
</cp:coreProperties>
</file>