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356BB-71B5-3DDF-003B-B01651B9D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6CEBE9F-129A-7F9C-1B92-C6E590C3A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0D6179-C54B-B386-5B47-BC5502D8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8E4603-6E93-AFC9-058E-DEF55CD9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97FFC0-F36D-55E1-6BF5-788083041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863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CA69A-FA83-E8B8-3B61-FB1E6580D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1CF730-6EB4-A43E-6137-118CB7FE0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9EB832-37E9-E12F-4EEB-DCFD72202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0AB1B-D4D5-916A-6AC2-391515DA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DCA4AB-C0B1-F316-5467-CEBA10705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863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4E3492-96A3-1AF2-C74A-89CC2FB17C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640FB0-2F3A-EBA0-75A7-03C86BE86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D9340F-3FE4-E1AA-1CB2-1B0D7F6DE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A5A105-073F-11FF-06A7-78AFCDC3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EB137B-DB42-7624-2794-C70297BE8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2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16439C-F233-1EF9-2624-5A6270AB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38F472-AE29-B1CA-6D5A-F619E7249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81077E-A347-FF46-D560-D6AC7352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5E9F34-B82E-0B64-40E8-805D5D8F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FCE61-9FC8-535A-38D9-FD3A69326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357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A617B-AA58-EC11-D2E6-36E2990DF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647AE7-8536-473E-857F-35AFAEC13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861875-3B08-3D79-ADE9-C0D9A5093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F0B3FA-8305-52AB-893F-FE2109C0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0A3537-9BDF-35DB-CAD6-C4128065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053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BDB6B-5F45-4C78-E776-5FB13C8B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5AFF95-5CBD-6874-7E33-5E8E209C3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BE587B-5EE0-314B-CCB2-4D9893E5C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BB18D7-A074-6873-888C-C9F45D4D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40A89D-3440-63A7-4473-FCFA6D7B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DE4512-F11B-BA81-5CEB-AD58A0AD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076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3E83F-FCEC-98C1-1B11-FA7A56A2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B53543-76D8-328A-4F94-CA658CE7C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03C77A-6DE2-E5B6-F2B3-68A553622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171372-FE3D-9456-85B7-CB8A11DBD3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679EDDD-E178-80C0-A41D-E050A4B2C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93727CD-E3A6-9C7C-2869-638EBD66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8CAB04-B194-9260-78EA-90A331889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49478CB-74CD-0B1A-7FA1-15B0AB23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164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0AF048-6E1F-5426-9806-D12601DE1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E006A5-281D-90EC-E3C2-AEB3ACDC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9E002C-6619-AA0B-6671-E0C0277AF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E92AB3-0507-66D6-A477-5DEC855A4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908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B857CE7-BA0A-4988-FEC5-02D6FFE6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32818D-F6FF-BFED-60D7-4918A4585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DAE7B6-EE13-ED9E-785E-18096D5E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071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20ADC9-AB62-A60D-A027-7649FB3FD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6D1F0F-F999-5CA5-EED7-3A9AF4DCD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85C2D0-1D3D-7621-40B2-23847E0E1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B1AAF4-C50A-A6FC-F1C2-70E71E629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24C0B8-6AB9-EE38-E16E-C85158B5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6513F6-70BC-666E-586F-5879265D7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913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05EB71-EE11-2E15-66DB-2003844A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8E3DF4-465D-152A-4594-4FCD51086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8048FA-3765-80F0-8E72-7EE58B3F5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73159D-E38E-4C30-3983-D61252C7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B06CFD-AD9D-1018-7527-0CB75C959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141612-58CA-B932-DAA9-AAB04161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862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444FCE2-3EB2-B2D3-EB3B-3225839A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4322AC-FA0C-B595-007F-AA6CDE54C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958067-B7B1-3F87-4F3A-166585E21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467BF-35A5-488F-8CC8-DE2A0BA027D8}" type="datetimeFigureOut">
              <a:rPr lang="de-AT" smtClean="0"/>
              <a:t>27.11.2023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757A1D-752A-E731-940A-1DC6A8A48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739BBE-B17A-BA24-9613-6C0CBD19D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0840-6DF8-4C3B-A271-7889FA5303E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019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88755E-BBA4-3501-1929-EDF098A26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58418FD-7165-8AE9-40D6-BBD7BFD792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Grafik 4" descr="Ein Bild, das Text, Grafikdesign, Grafiken, Cartoon enthält.&#10;&#10;Automatisch generierte Beschreibung">
            <a:extLst>
              <a:ext uri="{FF2B5EF4-FFF2-40B4-BE49-F238E27FC236}">
                <a16:creationId xmlns:a16="http://schemas.microsoft.com/office/drawing/2014/main" id="{059258E5-2D98-9C31-5D7F-4BC41D5B5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083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Julian Piskula</dc:creator>
  <cp:lastModifiedBy>Julian Piskula</cp:lastModifiedBy>
  <cp:revision>1</cp:revision>
  <dcterms:created xsi:type="dcterms:W3CDTF">2023-11-27T16:23:49Z</dcterms:created>
  <dcterms:modified xsi:type="dcterms:W3CDTF">2023-11-27T16:24:39Z</dcterms:modified>
</cp:coreProperties>
</file>