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1616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59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84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D1B31B-BB30-DA7C-7889-5807CA260B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1" y="1122363"/>
            <a:ext cx="9144001" cy="2387600"/>
          </a:xfrm>
        </p:spPr>
        <p:txBody>
          <a:bodyPr anchor="b"/>
          <a:lstStyle>
            <a:lvl1pPr algn="ctr">
              <a:defRPr sz="5999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85CE788-1C10-4112-EC09-039132F33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1" y="3602038"/>
            <a:ext cx="9144001" cy="1655762"/>
          </a:xfrm>
        </p:spPr>
        <p:txBody>
          <a:bodyPr/>
          <a:lstStyle>
            <a:lvl1pPr marL="0" indent="0" algn="ctr">
              <a:buNone/>
              <a:defRPr sz="2401"/>
            </a:lvl1pPr>
            <a:lvl2pPr marL="457253" indent="0" algn="ctr">
              <a:buNone/>
              <a:defRPr sz="2000"/>
            </a:lvl2pPr>
            <a:lvl3pPr marL="914508" indent="0" algn="ctr">
              <a:buNone/>
              <a:defRPr sz="1799"/>
            </a:lvl3pPr>
            <a:lvl4pPr marL="1371762" indent="0" algn="ctr">
              <a:buNone/>
              <a:defRPr sz="1600"/>
            </a:lvl4pPr>
            <a:lvl5pPr marL="1829015" indent="0" algn="ctr">
              <a:buNone/>
              <a:defRPr sz="1600"/>
            </a:lvl5pPr>
            <a:lvl6pPr marL="2286268" indent="0" algn="ctr">
              <a:buNone/>
              <a:defRPr sz="1600"/>
            </a:lvl6pPr>
            <a:lvl7pPr marL="2743523" indent="0" algn="ctr">
              <a:buNone/>
              <a:defRPr sz="1600"/>
            </a:lvl7pPr>
            <a:lvl8pPr marL="3200776" indent="0" algn="ctr">
              <a:buNone/>
              <a:defRPr sz="1600"/>
            </a:lvl8pPr>
            <a:lvl9pPr marL="365803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6B92D7-F53F-708F-DC11-68C91521A2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DF7D321-9DEF-E771-A636-C85FB61395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A4A3136-7A8A-CE59-D014-391291C0E6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24209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55D2B3-78A1-5499-E067-6E6824467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641D585-BE7A-721A-E3BB-BAFEB3FB3B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587E4D9-AB5F-F4CC-0B91-DFE94DA4A4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96C9651-DAEB-572D-6616-1ED7919DB6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E88E7CB-9423-29D0-31DB-FEA627360F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078549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FD37AC89-CA9F-3C12-4542-5811E22A3C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4" y="365125"/>
            <a:ext cx="2628899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A92EA9C-33AA-9900-8501-106D0924249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2" y="365125"/>
            <a:ext cx="7734301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5C620F3F-1592-84DF-129B-0599552DEA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BD49198-A937-95C3-613A-4A9DE3A1B0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C027790-8E4C-32C6-2BE5-66E5BBDB7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547689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601B53-DE43-E321-016B-A50AD7BD88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0FB0A12-0E53-D974-3CB5-1172D14B5A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25D053-BD48-35AE-50AA-E12AB5C84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5E5A9D4-4E8C-2811-1BD2-EE538BED1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2CC7AA89-D003-E1AF-0C0A-E1C9B1D0E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959140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05583DA-6BCB-4DB6-FABF-221847699E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49" y="1709740"/>
            <a:ext cx="10515600" cy="2852737"/>
          </a:xfrm>
        </p:spPr>
        <p:txBody>
          <a:bodyPr anchor="b"/>
          <a:lstStyle>
            <a:lvl1pPr>
              <a:defRPr sz="5999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142BBE83-5A4F-99E7-1A87-98490D09BEB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49" y="4589465"/>
            <a:ext cx="10515600" cy="1500187"/>
          </a:xfrm>
        </p:spPr>
        <p:txBody>
          <a:bodyPr/>
          <a:lstStyle>
            <a:lvl1pPr marL="0" indent="0">
              <a:buNone/>
              <a:defRPr sz="2401">
                <a:solidFill>
                  <a:schemeClr val="tx1">
                    <a:tint val="82000"/>
                  </a:schemeClr>
                </a:solidFill>
              </a:defRPr>
            </a:lvl1pPr>
            <a:lvl2pPr marL="457253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508" indent="0">
              <a:buNone/>
              <a:defRPr sz="1799">
                <a:solidFill>
                  <a:schemeClr val="tx1">
                    <a:tint val="82000"/>
                  </a:schemeClr>
                </a:solidFill>
              </a:defRPr>
            </a:lvl3pPr>
            <a:lvl4pPr marL="1371762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9015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268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523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776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803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5EDF61D-9E79-D48F-B8DA-53EB520448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61955588-1D76-70FE-2E80-854A562A62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2C55A11-0D46-C2C7-25D2-2E4437C97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051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0918B08-1B2A-0BCA-949E-20D656F7D2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F36336C8-F90E-8222-3ECA-54AC49D19B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2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D0A792B-053D-5FF8-AC46-06F60F0A17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2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99108BEA-0DE4-4B6F-18BA-AD8E927219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C6E819D1-93D1-F4F0-9913-027A26D58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890FE26-43A8-9C2E-1427-557E69734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240765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3FB5C10-B8BD-9D88-CC44-8C017EB8EC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4397E3D-F100-C747-5754-49A7236BC7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90" y="1681163"/>
            <a:ext cx="5157786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53" indent="0">
              <a:buNone/>
              <a:defRPr sz="2000" b="1"/>
            </a:lvl2pPr>
            <a:lvl3pPr marL="914508" indent="0">
              <a:buNone/>
              <a:defRPr sz="1799" b="1"/>
            </a:lvl3pPr>
            <a:lvl4pPr marL="1371762" indent="0">
              <a:buNone/>
              <a:defRPr sz="1600" b="1"/>
            </a:lvl4pPr>
            <a:lvl5pPr marL="1829015" indent="0">
              <a:buNone/>
              <a:defRPr sz="1600" b="1"/>
            </a:lvl5pPr>
            <a:lvl6pPr marL="2286268" indent="0">
              <a:buNone/>
              <a:defRPr sz="1600" b="1"/>
            </a:lvl6pPr>
            <a:lvl7pPr marL="2743523" indent="0">
              <a:buNone/>
              <a:defRPr sz="1600" b="1"/>
            </a:lvl7pPr>
            <a:lvl8pPr marL="3200776" indent="0">
              <a:buNone/>
              <a:defRPr sz="1600" b="1"/>
            </a:lvl8pPr>
            <a:lvl9pPr marL="365803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7751407-27DA-A1F6-C9A4-41473A3A7C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90" y="2505075"/>
            <a:ext cx="5157786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701E36FB-FC07-CF90-C234-3F87DF1078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2" y="1681163"/>
            <a:ext cx="5183187" cy="823912"/>
          </a:xfrm>
        </p:spPr>
        <p:txBody>
          <a:bodyPr anchor="b"/>
          <a:lstStyle>
            <a:lvl1pPr marL="0" indent="0">
              <a:buNone/>
              <a:defRPr sz="2401" b="1"/>
            </a:lvl1pPr>
            <a:lvl2pPr marL="457253" indent="0">
              <a:buNone/>
              <a:defRPr sz="2000" b="1"/>
            </a:lvl2pPr>
            <a:lvl3pPr marL="914508" indent="0">
              <a:buNone/>
              <a:defRPr sz="1799" b="1"/>
            </a:lvl3pPr>
            <a:lvl4pPr marL="1371762" indent="0">
              <a:buNone/>
              <a:defRPr sz="1600" b="1"/>
            </a:lvl4pPr>
            <a:lvl5pPr marL="1829015" indent="0">
              <a:buNone/>
              <a:defRPr sz="1600" b="1"/>
            </a:lvl5pPr>
            <a:lvl6pPr marL="2286268" indent="0">
              <a:buNone/>
              <a:defRPr sz="1600" b="1"/>
            </a:lvl6pPr>
            <a:lvl7pPr marL="2743523" indent="0">
              <a:buNone/>
              <a:defRPr sz="1600" b="1"/>
            </a:lvl7pPr>
            <a:lvl8pPr marL="3200776" indent="0">
              <a:buNone/>
              <a:defRPr sz="1600" b="1"/>
            </a:lvl8pPr>
            <a:lvl9pPr marL="365803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37591A6-1252-0C1A-406C-633BCCD3F56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2" y="2505075"/>
            <a:ext cx="51831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6D60057E-FDCA-BD4C-B1C9-2441DFD9F8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B23A609-D683-B324-AB4C-70A54EDA5A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D8D98BB-A1A3-7048-45E6-84EB7201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18469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D77CA5-0F5C-C3F5-B898-545BCD811F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9B9DB53-0F45-EFF3-B1AD-7F48E12B33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FA39CA7-7D9D-3A06-FE9C-411141A63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65CF425-8CB7-0768-8A98-539E5305BA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454360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05F166-D886-7CB0-8C06-9DDD833FE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3B99A9D-E893-4968-C431-5FD7238CD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03363FB5-9088-160D-4541-EA7672F59D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7819171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576FFE-6CD4-F0E4-F492-AFAF40681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69CBFA75-D57A-CE4D-8665-9A3EA285980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>
              <a:defRPr sz="3201"/>
            </a:lvl1pPr>
            <a:lvl2pPr>
              <a:defRPr sz="2801"/>
            </a:lvl2pPr>
            <a:lvl3pPr>
              <a:defRPr sz="2401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A613518-E1BC-334C-028C-DB17FA650A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53" indent="0">
              <a:buNone/>
              <a:defRPr sz="1399"/>
            </a:lvl2pPr>
            <a:lvl3pPr marL="914508" indent="0">
              <a:buNone/>
              <a:defRPr sz="1200"/>
            </a:lvl3pPr>
            <a:lvl4pPr marL="1371762" indent="0">
              <a:buNone/>
              <a:defRPr sz="999"/>
            </a:lvl4pPr>
            <a:lvl5pPr marL="1829015" indent="0">
              <a:buNone/>
              <a:defRPr sz="999"/>
            </a:lvl5pPr>
            <a:lvl6pPr marL="2286268" indent="0">
              <a:buNone/>
              <a:defRPr sz="999"/>
            </a:lvl6pPr>
            <a:lvl7pPr marL="2743523" indent="0">
              <a:buNone/>
              <a:defRPr sz="999"/>
            </a:lvl7pPr>
            <a:lvl8pPr marL="3200776" indent="0">
              <a:buNone/>
              <a:defRPr sz="999"/>
            </a:lvl8pPr>
            <a:lvl9pPr marL="3658030" indent="0">
              <a:buNone/>
              <a:defRPr sz="99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E9A79AB-F757-449E-6D0F-34E9DC21DC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8C4CC2F-343A-9A58-3A37-834717D028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E333AAF-C65F-3A1E-67E8-50DA370AC8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187620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32F1181-2A37-81FB-1D67-17255ECB62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1"/>
            </a:lvl1pPr>
          </a:lstStyle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E7D2053-2A79-83DF-D21F-6E5EC027C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1" cy="4873625"/>
          </a:xfrm>
        </p:spPr>
        <p:txBody>
          <a:bodyPr/>
          <a:lstStyle>
            <a:lvl1pPr marL="0" indent="0">
              <a:buNone/>
              <a:defRPr sz="3201"/>
            </a:lvl1pPr>
            <a:lvl2pPr marL="457253" indent="0">
              <a:buNone/>
              <a:defRPr sz="2801"/>
            </a:lvl2pPr>
            <a:lvl3pPr marL="914508" indent="0">
              <a:buNone/>
              <a:defRPr sz="2401"/>
            </a:lvl3pPr>
            <a:lvl4pPr marL="1371762" indent="0">
              <a:buNone/>
              <a:defRPr sz="2000"/>
            </a:lvl4pPr>
            <a:lvl5pPr marL="1829015" indent="0">
              <a:buNone/>
              <a:defRPr sz="2000"/>
            </a:lvl5pPr>
            <a:lvl6pPr marL="2286268" indent="0">
              <a:buNone/>
              <a:defRPr sz="2000"/>
            </a:lvl6pPr>
            <a:lvl7pPr marL="2743523" indent="0">
              <a:buNone/>
              <a:defRPr sz="2000"/>
            </a:lvl7pPr>
            <a:lvl8pPr marL="3200776" indent="0">
              <a:buNone/>
              <a:defRPr sz="2000"/>
            </a:lvl8pPr>
            <a:lvl9pPr marL="365803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F27A54AF-1F0D-BDBF-D779-6159DAD8E3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53" indent="0">
              <a:buNone/>
              <a:defRPr sz="1399"/>
            </a:lvl2pPr>
            <a:lvl3pPr marL="914508" indent="0">
              <a:buNone/>
              <a:defRPr sz="1200"/>
            </a:lvl3pPr>
            <a:lvl4pPr marL="1371762" indent="0">
              <a:buNone/>
              <a:defRPr sz="999"/>
            </a:lvl4pPr>
            <a:lvl5pPr marL="1829015" indent="0">
              <a:buNone/>
              <a:defRPr sz="999"/>
            </a:lvl5pPr>
            <a:lvl6pPr marL="2286268" indent="0">
              <a:buNone/>
              <a:defRPr sz="999"/>
            </a:lvl6pPr>
            <a:lvl7pPr marL="2743523" indent="0">
              <a:buNone/>
              <a:defRPr sz="999"/>
            </a:lvl7pPr>
            <a:lvl8pPr marL="3200776" indent="0">
              <a:buNone/>
              <a:defRPr sz="999"/>
            </a:lvl8pPr>
            <a:lvl9pPr marL="3658030" indent="0">
              <a:buNone/>
              <a:defRPr sz="999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1D16805D-355B-6511-B7F3-49EABEFCB7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6BB49391-7E47-95A6-4C61-A04D5BF716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658D541-89D2-0D3F-F4F0-CFC3EE5C9F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37504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7CBDB46E-61E0-2242-9E87-9E22CF5691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1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AT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50DCA8F-48A1-5ED0-B6B8-38294707D2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1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AT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EF490D13-BFA8-6DB9-B3B3-2C00FAAC43B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1" y="6356350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A77DECC-27AF-4B07-A4B3-BFA4B14677E9}" type="datetimeFigureOut">
              <a:rPr lang="de-AT" smtClean="0"/>
              <a:t>03.06.2024</a:t>
            </a:fld>
            <a:endParaRPr lang="de-AT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735E0BC-A28A-B124-2C37-BF98FB5A54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2" y="6356350"/>
            <a:ext cx="411479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9D90C3-FD34-48B0-58A5-EBA7F1CA57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2" y="6356350"/>
            <a:ext cx="27431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8873FB-614E-437B-A30F-A4BCCBACE24C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12334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508" rtl="0" eaLnBrk="1" latinLnBrk="0" hangingPunct="1">
        <a:lnSpc>
          <a:spcPct val="90000"/>
        </a:lnSpc>
        <a:spcBef>
          <a:spcPct val="0"/>
        </a:spcBef>
        <a:buNone/>
        <a:defRPr sz="440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28" indent="-228628" algn="l" defTabSz="914508" rtl="0" eaLnBrk="1" latinLnBrk="0" hangingPunct="1">
        <a:lnSpc>
          <a:spcPct val="90000"/>
        </a:lnSpc>
        <a:spcBef>
          <a:spcPts val="999"/>
        </a:spcBef>
        <a:buFont typeface="Arial" panose="020B0604020202020204" pitchFamily="34" charset="0"/>
        <a:buChar char="•"/>
        <a:defRPr sz="2801" kern="1200">
          <a:solidFill>
            <a:schemeClr val="tx1"/>
          </a:solidFill>
          <a:latin typeface="+mn-lt"/>
          <a:ea typeface="+mn-ea"/>
          <a:cs typeface="+mn-cs"/>
        </a:defRPr>
      </a:lvl1pPr>
      <a:lvl2pPr marL="685880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1" kern="1200">
          <a:solidFill>
            <a:schemeClr val="tx1"/>
          </a:solidFill>
          <a:latin typeface="+mn-lt"/>
          <a:ea typeface="+mn-ea"/>
          <a:cs typeface="+mn-cs"/>
        </a:defRPr>
      </a:lvl2pPr>
      <a:lvl3pPr marL="1143134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387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2057642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514895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972148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429404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886657" indent="-228628" algn="l" defTabSz="914508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1pPr>
      <a:lvl2pPr marL="457253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2pPr>
      <a:lvl3pPr marL="914508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3pPr>
      <a:lvl4pPr marL="1371762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4pPr>
      <a:lvl5pPr marL="1829015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5pPr>
      <a:lvl6pPr marL="2286268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6pPr>
      <a:lvl7pPr marL="2743523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7pPr>
      <a:lvl8pPr marL="3200776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8pPr>
      <a:lvl9pPr marL="3658030" algn="l" defTabSz="914508" rtl="0" eaLnBrk="1" latinLnBrk="0" hangingPunct="1">
        <a:defRPr sz="179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3">
            <a:extLst>
              <a:ext uri="{FF2B5EF4-FFF2-40B4-BE49-F238E27FC236}">
                <a16:creationId xmlns:a16="http://schemas.microsoft.com/office/drawing/2014/main" id="{A4D40D8E-61B6-AC96-3EA2-F3E13B25A7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97108" y="28577"/>
            <a:ext cx="7686393" cy="727290"/>
          </a:xfrm>
        </p:spPr>
        <p:txBody>
          <a:bodyPr>
            <a:normAutofit/>
          </a:bodyPr>
          <a:lstStyle/>
          <a:p>
            <a:r>
              <a:rPr lang="de-AT" sz="3601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Poster Titel</a:t>
            </a:r>
          </a:p>
        </p:txBody>
      </p:sp>
      <p:sp>
        <p:nvSpPr>
          <p:cNvPr id="2" name="Textplatzhalter 1">
            <a:extLst>
              <a:ext uri="{FF2B5EF4-FFF2-40B4-BE49-F238E27FC236}">
                <a16:creationId xmlns:a16="http://schemas.microsoft.com/office/drawing/2014/main" id="{5B40C2A5-D0BF-7755-96BE-21B7F0E0296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693" y="1625687"/>
            <a:ext cx="2017579" cy="660950"/>
          </a:xfrm>
        </p:spPr>
        <p:txBody>
          <a:bodyPr/>
          <a:lstStyle/>
          <a:p>
            <a:r>
              <a:rPr lang="de-AT" dirty="0"/>
              <a:t>Hintergrund</a:t>
            </a:r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622779DA-9069-FB8D-4647-5B07DFB8D2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693" y="2282970"/>
            <a:ext cx="3526415" cy="1802545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de-AT" sz="2401" dirty="0">
                <a:latin typeface="Open Sans" pitchFamily="2" charset="0"/>
                <a:ea typeface="Open Sans" pitchFamily="2" charset="0"/>
                <a:cs typeface="Open Sans" pitchFamily="2" charset="0"/>
              </a:rPr>
              <a:t>Inhalt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D5CC66EB-8869-8712-9CE5-14662A69D8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141835" y="4096971"/>
            <a:ext cx="3365593" cy="566875"/>
          </a:xfrm>
        </p:spPr>
        <p:txBody>
          <a:bodyPr/>
          <a:lstStyle/>
          <a:p>
            <a:r>
              <a:rPr lang="de-AT" dirty="0"/>
              <a:t>Methoden</a:t>
            </a:r>
          </a:p>
        </p:txBody>
      </p:sp>
      <p:pic>
        <p:nvPicPr>
          <p:cNvPr id="9" name="Grafik 8" descr="Ein Bild, das Text, Screenshot, Grafikdesign, Grafiken enthält.&#10;&#10;Automatisch generierte Beschreibung">
            <a:extLst>
              <a:ext uri="{FF2B5EF4-FFF2-40B4-BE49-F238E27FC236}">
                <a16:creationId xmlns:a16="http://schemas.microsoft.com/office/drawing/2014/main" id="{25C56328-067C-FA0A-FBA3-D1A68F86D1D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34"/>
            <a:ext cx="2897108" cy="1737708"/>
          </a:xfrm>
          <a:prstGeom prst="rect">
            <a:avLst/>
          </a:prstGeom>
        </p:spPr>
      </p:pic>
      <p:sp>
        <p:nvSpPr>
          <p:cNvPr id="10" name="Textfeld 9">
            <a:extLst>
              <a:ext uri="{FF2B5EF4-FFF2-40B4-BE49-F238E27FC236}">
                <a16:creationId xmlns:a16="http://schemas.microsoft.com/office/drawing/2014/main" id="{AF682BB6-C4C9-9206-5B9F-D4ED38EF458C}"/>
              </a:ext>
            </a:extLst>
          </p:cNvPr>
          <p:cNvSpPr txBox="1"/>
          <p:nvPr/>
        </p:nvSpPr>
        <p:spPr>
          <a:xfrm>
            <a:off x="2897108" y="692688"/>
            <a:ext cx="7993534" cy="922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sz="1799" i="1" dirty="0" err="1"/>
              <a:t>Authoren</a:t>
            </a:r>
            <a:r>
              <a:rPr lang="de-AT" sz="1799" i="1" dirty="0"/>
              <a:t>:</a:t>
            </a:r>
            <a:r>
              <a:rPr lang="de-AT" sz="1799" dirty="0"/>
              <a:t> </a:t>
            </a:r>
            <a:r>
              <a:rPr lang="de-AT" sz="1799" b="1" u="sng" dirty="0"/>
              <a:t>Vorname Nachname (</a:t>
            </a:r>
            <a:r>
              <a:rPr lang="de-AT" sz="1799" b="1" i="1" u="sng" dirty="0"/>
              <a:t>präsentierender </a:t>
            </a:r>
            <a:r>
              <a:rPr lang="de-AT" sz="1799" b="1" i="1" u="sng" dirty="0" err="1"/>
              <a:t>Author</a:t>
            </a:r>
            <a:r>
              <a:rPr lang="de-AT" sz="1799" b="1" u="sng" dirty="0"/>
              <a:t>)</a:t>
            </a:r>
            <a:r>
              <a:rPr lang="de-AT" sz="1799" b="1" u="sng" baseline="30000" dirty="0"/>
              <a:t>1</a:t>
            </a:r>
            <a:r>
              <a:rPr lang="de-AT" sz="1799" baseline="30000" dirty="0"/>
              <a:t>,</a:t>
            </a:r>
            <a:r>
              <a:rPr lang="de-AT" sz="1799" dirty="0"/>
              <a:t> </a:t>
            </a:r>
          </a:p>
          <a:p>
            <a:r>
              <a:rPr lang="de-AT" sz="1799" dirty="0"/>
              <a:t>Vorname Nachname</a:t>
            </a:r>
            <a:r>
              <a:rPr lang="de-AT" sz="1799" baseline="30000" dirty="0"/>
              <a:t>2</a:t>
            </a:r>
            <a:r>
              <a:rPr lang="de-AT" sz="1799" dirty="0"/>
              <a:t>, Vorname Nachname</a:t>
            </a:r>
            <a:r>
              <a:rPr lang="de-AT" sz="1799" baseline="30000" dirty="0"/>
              <a:t>1</a:t>
            </a:r>
          </a:p>
          <a:p>
            <a:r>
              <a:rPr lang="de-AT" sz="1799" baseline="30000" dirty="0"/>
              <a:t>1 </a:t>
            </a:r>
            <a:r>
              <a:rPr lang="de-AT" sz="1799" dirty="0"/>
              <a:t>Affiliation 1 </a:t>
            </a:r>
            <a:r>
              <a:rPr lang="de-AT" sz="1799" i="1" dirty="0"/>
              <a:t>(Bezeichnung, Ort, Land), </a:t>
            </a:r>
            <a:r>
              <a:rPr lang="de-AT" sz="1799" baseline="30000" dirty="0"/>
              <a:t>1 </a:t>
            </a:r>
            <a:r>
              <a:rPr lang="de-AT" sz="1799" dirty="0"/>
              <a:t>Affiliation </a:t>
            </a:r>
            <a:r>
              <a:rPr lang="de-AT" sz="1799" baseline="30000" dirty="0"/>
              <a:t>2 </a:t>
            </a:r>
          </a:p>
        </p:txBody>
      </p:sp>
      <p:sp>
        <p:nvSpPr>
          <p:cNvPr id="11" name="Rechteck 10">
            <a:extLst>
              <a:ext uri="{FF2B5EF4-FFF2-40B4-BE49-F238E27FC236}">
                <a16:creationId xmlns:a16="http://schemas.microsoft.com/office/drawing/2014/main" id="{CE9CA8DF-78F0-9B5A-AC1F-16D56E42B80B}"/>
              </a:ext>
            </a:extLst>
          </p:cNvPr>
          <p:cNvSpPr/>
          <p:nvPr/>
        </p:nvSpPr>
        <p:spPr>
          <a:xfrm>
            <a:off x="10167041" y="93444"/>
            <a:ext cx="1837855" cy="15085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1799" i="1" dirty="0">
                <a:solidFill>
                  <a:schemeClr val="tx1"/>
                </a:solidFill>
              </a:rPr>
              <a:t>Ihr(e) Logo(s)</a:t>
            </a:r>
          </a:p>
        </p:txBody>
      </p:sp>
      <p:sp>
        <p:nvSpPr>
          <p:cNvPr id="14" name="Inhaltsplatzhalter 4">
            <a:extLst>
              <a:ext uri="{FF2B5EF4-FFF2-40B4-BE49-F238E27FC236}">
                <a16:creationId xmlns:a16="http://schemas.microsoft.com/office/drawing/2014/main" id="{90409E8D-2586-8CD2-0DF9-21C42883209E}"/>
              </a:ext>
            </a:extLst>
          </p:cNvPr>
          <p:cNvSpPr txBox="1">
            <a:spLocks/>
          </p:cNvSpPr>
          <p:nvPr/>
        </p:nvSpPr>
        <p:spPr>
          <a:xfrm>
            <a:off x="141836" y="4675301"/>
            <a:ext cx="3526416" cy="2154121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2401" dirty="0">
                <a:latin typeface="Open Sans" pitchFamily="2" charset="0"/>
                <a:ea typeface="Open Sans" pitchFamily="2" charset="0"/>
                <a:cs typeface="Open Sans" pitchFamily="2" charset="0"/>
              </a:rPr>
              <a:t>Inhalt</a:t>
            </a:r>
          </a:p>
        </p:txBody>
      </p:sp>
      <p:sp>
        <p:nvSpPr>
          <p:cNvPr id="15" name="Inhaltsplatzhalter 4">
            <a:extLst>
              <a:ext uri="{FF2B5EF4-FFF2-40B4-BE49-F238E27FC236}">
                <a16:creationId xmlns:a16="http://schemas.microsoft.com/office/drawing/2014/main" id="{930DCC2A-E4A5-C2FB-00F5-B35345541926}"/>
              </a:ext>
            </a:extLst>
          </p:cNvPr>
          <p:cNvSpPr txBox="1">
            <a:spLocks/>
          </p:cNvSpPr>
          <p:nvPr/>
        </p:nvSpPr>
        <p:spPr>
          <a:xfrm>
            <a:off x="3826598" y="1937574"/>
            <a:ext cx="4317951" cy="4891848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2401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Ergebnisse</a:t>
            </a:r>
            <a:r>
              <a:rPr lang="de-AT" sz="2401" dirty="0"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de-AT" sz="2401" i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(Zusammenfassung der wichtigsten Daten)</a:t>
            </a:r>
          </a:p>
        </p:txBody>
      </p:sp>
      <p:sp>
        <p:nvSpPr>
          <p:cNvPr id="16" name="Textplatzhalter 1">
            <a:extLst>
              <a:ext uri="{FF2B5EF4-FFF2-40B4-BE49-F238E27FC236}">
                <a16:creationId xmlns:a16="http://schemas.microsoft.com/office/drawing/2014/main" id="{D872044C-335B-19D8-291A-8D6E4368859C}"/>
              </a:ext>
            </a:extLst>
          </p:cNvPr>
          <p:cNvSpPr txBox="1">
            <a:spLocks/>
          </p:cNvSpPr>
          <p:nvPr/>
        </p:nvSpPr>
        <p:spPr>
          <a:xfrm>
            <a:off x="8311085" y="3899416"/>
            <a:ext cx="2616452" cy="66095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b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e-AT" sz="2401" dirty="0"/>
              <a:t>Schlussfolgerung</a:t>
            </a:r>
          </a:p>
        </p:txBody>
      </p:sp>
      <p:sp>
        <p:nvSpPr>
          <p:cNvPr id="17" name="Inhaltsplatzhalter 4">
            <a:extLst>
              <a:ext uri="{FF2B5EF4-FFF2-40B4-BE49-F238E27FC236}">
                <a16:creationId xmlns:a16="http://schemas.microsoft.com/office/drawing/2014/main" id="{C8977CDC-DB73-D7D5-3BA3-B20DC95EB05E}"/>
              </a:ext>
            </a:extLst>
          </p:cNvPr>
          <p:cNvSpPr txBox="1">
            <a:spLocks/>
          </p:cNvSpPr>
          <p:nvPr/>
        </p:nvSpPr>
        <p:spPr>
          <a:xfrm>
            <a:off x="8265816" y="4606000"/>
            <a:ext cx="3926184" cy="2154120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2401" dirty="0">
                <a:latin typeface="Open Sans" pitchFamily="2" charset="0"/>
                <a:ea typeface="Open Sans" pitchFamily="2" charset="0"/>
                <a:cs typeface="Open Sans" pitchFamily="2" charset="0"/>
              </a:rPr>
              <a:t>Inhalt</a:t>
            </a:r>
          </a:p>
        </p:txBody>
      </p:sp>
      <p:sp>
        <p:nvSpPr>
          <p:cNvPr id="18" name="Inhaltsplatzhalter 4">
            <a:extLst>
              <a:ext uri="{FF2B5EF4-FFF2-40B4-BE49-F238E27FC236}">
                <a16:creationId xmlns:a16="http://schemas.microsoft.com/office/drawing/2014/main" id="{4F265B99-4738-6B68-F3E9-D6E1A831E704}"/>
              </a:ext>
            </a:extLst>
          </p:cNvPr>
          <p:cNvSpPr txBox="1">
            <a:spLocks/>
          </p:cNvSpPr>
          <p:nvPr/>
        </p:nvSpPr>
        <p:spPr>
          <a:xfrm>
            <a:off x="8147405" y="2102835"/>
            <a:ext cx="3739080" cy="164153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AT" sz="2401" i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Grafiken etc.</a:t>
            </a:r>
          </a:p>
        </p:txBody>
      </p:sp>
    </p:spTree>
    <p:extLst>
      <p:ext uri="{BB962C8B-B14F-4D97-AF65-F5344CB8AC3E}">
        <p14:creationId xmlns:p14="http://schemas.microsoft.com/office/powerpoint/2010/main" val="363354930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54</Words>
  <Application>Microsoft Office PowerPoint</Application>
  <PresentationFormat>Breitbild</PresentationFormat>
  <Paragraphs>13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Open Sans</vt:lpstr>
      <vt:lpstr>Office</vt:lpstr>
      <vt:lpstr>Poster Titel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</dc:title>
  <dc:creator>Julian Piskula</dc:creator>
  <cp:lastModifiedBy>Julian Piskula</cp:lastModifiedBy>
  <cp:revision>5</cp:revision>
  <dcterms:created xsi:type="dcterms:W3CDTF">2024-04-22T11:56:14Z</dcterms:created>
  <dcterms:modified xsi:type="dcterms:W3CDTF">2024-06-03T17:52:13Z</dcterms:modified>
</cp:coreProperties>
</file>